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2" r:id="rId4"/>
    <p:sldId id="263" r:id="rId5"/>
    <p:sldId id="264" r:id="rId6"/>
    <p:sldId id="266" r:id="rId7"/>
    <p:sldId id="268" r:id="rId8"/>
    <p:sldId id="270" r:id="rId9"/>
    <p:sldId id="272" r:id="rId10"/>
    <p:sldId id="276" r:id="rId11"/>
    <p:sldId id="274" r:id="rId12"/>
    <p:sldId id="278" r:id="rId13"/>
    <p:sldId id="280" r:id="rId14"/>
    <p:sldId id="281" r:id="rId15"/>
    <p:sldId id="283" r:id="rId16"/>
    <p:sldId id="286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2536C-9C96-4EFE-8BD1-3F97ADA73A6B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139A-3D75-463C-9A48-F8F4CC354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6DC042-3988-4157-9117-7D693F9E00AF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81588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B166A7-6270-4D18-91A4-33B593FB6970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18110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B91FD-535C-41A8-92C3-6D133617DBE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65710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4B786-AFDE-4CA7-91E6-5F236982062A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6662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B93D1-9A05-42AF-BEE5-FAFD294CAEB3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8790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6D504-7F97-46FA-84AD-3AA2B651E5FA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3549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7AE3A-7634-42F2-8A7E-316E94794F22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02057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8A8E3-4E62-480B-AA51-EA6554F4EFD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64287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DBD8E3-5A47-4A8E-9C76-CDE54DAD243C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2102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A3C2C-0268-47B3-AFEE-EB0C1C179B0C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72275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E466-E868-494F-A572-DC95CB4F3D0E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577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F0697E-5A6C-4345-880C-87B9BBFBBC36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694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191F-7BCE-486D-BB59-9E3F74BA98BF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7629-9736-4541-B864-68A6C1E7B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0;&#1091;&#1088;&#1089;&#1099;\Bear.wmv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Природа. Ценность природы для людей.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Окружающий мир, 3 класс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avatars.mds.yandex.net/get-pdb/881477/dbcc37b8-21f3-40fe-aedb-8f1902ae6120/s1200?webp=fal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827584" y="332656"/>
            <a:ext cx="7632848" cy="439491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Выполнила </a:t>
            </a:r>
          </a:p>
          <a:p>
            <a:r>
              <a:rPr lang="ru-RU" sz="1600" b="1" dirty="0" smtClean="0"/>
              <a:t>Серёгина Ольга Ивановна,</a:t>
            </a:r>
          </a:p>
          <a:p>
            <a:r>
              <a:rPr lang="ru-RU" sz="1600" b="1" dirty="0"/>
              <a:t>у</a:t>
            </a:r>
            <a:r>
              <a:rPr lang="ru-RU" sz="1600" b="1" dirty="0" smtClean="0"/>
              <a:t>читель начальных классов МБОУ «СОШ</a:t>
            </a:r>
            <a:r>
              <a:rPr lang="ru-RU" sz="1600" b="1" dirty="0" smtClean="0"/>
              <a:t>№2» </a:t>
            </a:r>
            <a:r>
              <a:rPr lang="ru-RU" sz="1600" b="1" dirty="0" smtClean="0"/>
              <a:t>г. Суворова им. </a:t>
            </a:r>
            <a:r>
              <a:rPr lang="ru-RU" sz="1600" b="1" smtClean="0"/>
              <a:t>А.П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Ефанова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ikbiomed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278187" cy="453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0" y="428625"/>
            <a:ext cx="7072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6600"/>
                </a:solidFill>
              </a:rPr>
              <a:t>               </a:t>
            </a:r>
            <a:r>
              <a:rPr lang="ru-RU" sz="4400" b="1">
                <a:solidFill>
                  <a:srgbClr val="006600"/>
                </a:solidFill>
                <a:hlinkClick r:id="rId4" action="ppaction://hlinksldjump"/>
              </a:rPr>
              <a:t>МИКРОСКОП</a:t>
            </a:r>
            <a:endParaRPr lang="ru-RU" sz="4400" b="1">
              <a:solidFill>
                <a:srgbClr val="006600"/>
              </a:solidFill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714750" y="1571625"/>
            <a:ext cx="542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993300"/>
                </a:solidFill>
              </a:rPr>
              <a:t>Увеличительный прибор </a:t>
            </a:r>
          </a:p>
          <a:p>
            <a:r>
              <a:rPr lang="ru-RU" sz="3200" i="1">
                <a:solidFill>
                  <a:srgbClr val="993300"/>
                </a:solidFill>
              </a:rPr>
              <a:t>для рассматривания предметов, неразличимых </a:t>
            </a:r>
          </a:p>
          <a:p>
            <a:r>
              <a:rPr lang="ru-RU" sz="3200" i="1">
                <a:solidFill>
                  <a:srgbClr val="993300"/>
                </a:solidFill>
              </a:rPr>
              <a:t>простым глазом.</a:t>
            </a:r>
          </a:p>
        </p:txBody>
      </p:sp>
      <p:pic>
        <p:nvPicPr>
          <p:cNvPr id="12293" name="Рисунок 6" descr="bacteria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929063"/>
            <a:ext cx="2317750" cy="230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1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000125" y="3429000"/>
            <a:ext cx="2684463" cy="268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7" descr="т2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572000" y="3714750"/>
            <a:ext cx="2647950" cy="171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14313" y="500063"/>
            <a:ext cx="8786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6600"/>
                </a:solidFill>
                <a:hlinkClick r:id="rId5" action="ppaction://hlinksldjump"/>
              </a:rPr>
              <a:t>БАКТЕРИИ</a:t>
            </a:r>
            <a:endParaRPr lang="ru-RU" sz="4400" b="1">
              <a:solidFill>
                <a:srgbClr val="006600"/>
              </a:solidFill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142875" y="15001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u="sng">
                <a:solidFill>
                  <a:srgbClr val="800000"/>
                </a:solidFill>
              </a:rPr>
              <a:t>Бактерии</a:t>
            </a:r>
            <a:r>
              <a:rPr lang="ru-RU" sz="3600" i="1"/>
              <a:t> </a:t>
            </a:r>
            <a:r>
              <a:rPr lang="ru-RU" sz="3600">
                <a:solidFill>
                  <a:srgbClr val="003300"/>
                </a:solidFill>
              </a:rPr>
              <a:t>- микроорганизмы, </a:t>
            </a:r>
          </a:p>
          <a:p>
            <a:r>
              <a:rPr lang="ru-RU" sz="3600">
                <a:solidFill>
                  <a:srgbClr val="003300"/>
                </a:solidFill>
              </a:rPr>
              <a:t>                     в основном   одноклеточные.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071688"/>
            <a:ext cx="5886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42875" y="142875"/>
            <a:ext cx="9001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 </a:t>
            </a:r>
            <a:r>
              <a:rPr lang="ru-RU" sz="4400" b="1">
                <a:solidFill>
                  <a:srgbClr val="006600"/>
                </a:solidFill>
              </a:rPr>
              <a:t>ЗНАЧЕНИЕ</a:t>
            </a:r>
          </a:p>
          <a:p>
            <a:pPr algn="ctr"/>
            <a:r>
              <a:rPr lang="ru-RU" sz="4400" b="1">
                <a:solidFill>
                  <a:srgbClr val="006600"/>
                </a:solidFill>
              </a:rPr>
              <a:t>  ПРИРОДЫ ДЛЯ ЛЮДЕЙ</a:t>
            </a:r>
            <a:endParaRPr lang="ru-RU" sz="4400"/>
          </a:p>
        </p:txBody>
      </p:sp>
      <p:pic>
        <p:nvPicPr>
          <p:cNvPr id="7" name="Рисунок 6" descr="flover_00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3786188"/>
            <a:ext cx="10509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lover_00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571625"/>
            <a:ext cx="1497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_41066345_sak12[1]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1428750" y="571500"/>
            <a:ext cx="6786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6600"/>
                </a:solidFill>
              </a:rPr>
              <a:t>ПРИРОДА-ИСТОЧНИК:</a:t>
            </a: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142875" y="2143125"/>
            <a:ext cx="8858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ru-RU" sz="3600" b="1" i="1">
                <a:solidFill>
                  <a:srgbClr val="800000"/>
                </a:solidFill>
              </a:rPr>
              <a:t>здоровья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b="1" i="1">
                <a:solidFill>
                  <a:srgbClr val="800000"/>
                </a:solidFill>
              </a:rPr>
              <a:t>красоты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b="1" i="1">
                <a:solidFill>
                  <a:srgbClr val="800000"/>
                </a:solidFill>
              </a:rPr>
              <a:t>тепла,света,воздуха,пищи,воды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b="1" i="1">
                <a:solidFill>
                  <a:srgbClr val="800000"/>
                </a:solidFill>
              </a:rPr>
              <a:t>материалов для хозяйственной деятельности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b="1" i="1">
                <a:solidFill>
                  <a:srgbClr val="800000"/>
                </a:solidFill>
              </a:rPr>
              <a:t>познания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b="1" i="1">
                <a:solidFill>
                  <a:srgbClr val="800000"/>
                </a:solidFill>
              </a:rPr>
              <a:t>доброты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s02.infourok.ru/uploads/ex/019f/00085286-efbdd554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640960" cy="648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f.ppt-online.org/files2/slide/9/9qATpvRBahtP7nS54Wegzx10mN6E3GyQUwKlsj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3.infourok.ru/uploads/ex/1229/00030be0-4d673114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88639"/>
            <a:ext cx="8866841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fs3.ppt4web.ru/images/132018/177684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664"/>
            <a:ext cx="8828980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6600"/>
                </a:solidFill>
              </a:rPr>
              <a:t>Содержание.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87450" y="1214438"/>
            <a:ext cx="747395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1.Природа. Создано человеком.</a:t>
            </a:r>
          </a:p>
          <a:p>
            <a:pPr>
              <a:spcBef>
                <a:spcPct val="50000"/>
              </a:spcBef>
            </a:pPr>
            <a:r>
              <a:rPr lang="ru-RU" sz="2400"/>
              <a:t>2.Живая и неживая природа.</a:t>
            </a:r>
          </a:p>
          <a:p>
            <a:pPr>
              <a:spcBef>
                <a:spcPct val="50000"/>
              </a:spcBef>
            </a:pPr>
            <a:r>
              <a:rPr lang="ru-RU" sz="2400"/>
              <a:t>3.Живые существа и организмы.</a:t>
            </a:r>
          </a:p>
          <a:p>
            <a:pPr>
              <a:spcBef>
                <a:spcPct val="50000"/>
              </a:spcBef>
            </a:pPr>
            <a:r>
              <a:rPr lang="ru-RU" sz="2400"/>
              <a:t>4.Наука биология.</a:t>
            </a:r>
          </a:p>
          <a:p>
            <a:pPr>
              <a:spcBef>
                <a:spcPct val="50000"/>
              </a:spcBef>
            </a:pPr>
            <a:r>
              <a:rPr lang="ru-RU" sz="2400"/>
              <a:t>5.Царства живой природы.</a:t>
            </a:r>
          </a:p>
          <a:p>
            <a:pPr>
              <a:spcBef>
                <a:spcPct val="50000"/>
              </a:spcBef>
            </a:pPr>
            <a:r>
              <a:rPr lang="ru-RU" sz="2400"/>
              <a:t>6.Бактерии.</a:t>
            </a:r>
          </a:p>
          <a:p>
            <a:pPr>
              <a:spcBef>
                <a:spcPct val="50000"/>
              </a:spcBef>
            </a:pPr>
            <a:r>
              <a:rPr lang="ru-RU" sz="2400"/>
              <a:t>7.Микроскоп.</a:t>
            </a:r>
          </a:p>
          <a:p>
            <a:pPr>
              <a:spcBef>
                <a:spcPct val="50000"/>
              </a:spcBef>
            </a:pPr>
            <a:r>
              <a:rPr lang="ru-RU" sz="2400"/>
              <a:t>8.Связи в природе.</a:t>
            </a:r>
          </a:p>
          <a:p>
            <a:pPr>
              <a:spcBef>
                <a:spcPct val="50000"/>
              </a:spcBef>
            </a:pPr>
            <a:r>
              <a:rPr lang="ru-RU" sz="2400"/>
              <a:t>9.Значение природы для людей.</a:t>
            </a:r>
          </a:p>
          <a:p>
            <a:pPr>
              <a:spcBef>
                <a:spcPct val="50000"/>
              </a:spcBef>
            </a:pPr>
            <a:r>
              <a:rPr lang="ru-RU" sz="2400"/>
              <a:t>10. Словарь.</a:t>
            </a:r>
          </a:p>
        </p:txBody>
      </p:sp>
      <p:pic>
        <p:nvPicPr>
          <p:cNvPr id="3077" name="Рисунок 12" descr="flover_005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643063"/>
            <a:ext cx="2247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71500" y="214313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i="1">
                <a:solidFill>
                  <a:srgbClr val="006600"/>
                </a:solidFill>
              </a:rPr>
              <a:t>природа</a:t>
            </a:r>
            <a:r>
              <a:rPr lang="en-US" sz="4000" i="1">
                <a:solidFill>
                  <a:srgbClr val="006600"/>
                </a:solidFill>
              </a:rPr>
              <a:t>  </a:t>
            </a:r>
            <a:r>
              <a:rPr lang="ru-RU" sz="4000" i="1">
                <a:solidFill>
                  <a:srgbClr val="006600"/>
                </a:solidFill>
              </a:rPr>
              <a:t>      </a:t>
            </a:r>
            <a:r>
              <a:rPr lang="en-US" sz="4000" i="1">
                <a:solidFill>
                  <a:srgbClr val="006600"/>
                </a:solidFill>
              </a:rPr>
              <a:t>     </a:t>
            </a:r>
            <a:r>
              <a:rPr lang="ru-RU" sz="4000" i="1">
                <a:solidFill>
                  <a:srgbClr val="006600"/>
                </a:solidFill>
              </a:rPr>
              <a:t>создано человеком        </a:t>
            </a:r>
          </a:p>
        </p:txBody>
      </p:sp>
      <p:pic>
        <p:nvPicPr>
          <p:cNvPr id="36877" name="Picture 13" descr="1189407330_les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3930650"/>
            <a:ext cx="23050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8" name="Picture 14" descr="1190836357_f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1412875"/>
            <a:ext cx="1528763" cy="203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9" name="Picture 15" descr="0_3d5d_acf9d353_L[1]"/>
          <p:cNvPicPr>
            <a:picLocks noChangeAspect="1" noChangeArrowheads="1"/>
          </p:cNvPicPr>
          <p:nvPr/>
        </p:nvPicPr>
        <p:blipFill>
          <a:blip r:embed="rId5" cstate="email"/>
          <a:srcRect l="-2824"/>
          <a:stretch>
            <a:fillRect/>
          </a:stretch>
        </p:blipFill>
        <p:spPr bwMode="auto">
          <a:xfrm>
            <a:off x="714348" y="4357694"/>
            <a:ext cx="2159000" cy="165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80" name="Picture 16" descr="bentley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4365625"/>
            <a:ext cx="2624137" cy="172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81" name="Picture 17" descr="2176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375" y="1341438"/>
            <a:ext cx="2555875" cy="129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82" name="Picture 18" descr="B0009879_s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28688" y="1357313"/>
            <a:ext cx="1709737" cy="1709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4 0.00046 L 0.20086 0.56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747 L 0.54445 0.25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2452 L -0.09601 -0.4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0.01829 L -0.68212 -0.06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8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01064 L -0.32292 -0.099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Bear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 l="1776" r="5902"/>
          <a:stretch>
            <a:fillRect/>
          </a:stretch>
        </p:blipFill>
        <p:spPr bwMode="auto">
          <a:xfrm>
            <a:off x="285750" y="0"/>
            <a:ext cx="8613775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5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268538" y="188913"/>
            <a:ext cx="6481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006600"/>
                </a:solidFill>
              </a:rPr>
              <a:t>ПРИРОДА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58775" y="1143000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i="1">
                <a:solidFill>
                  <a:srgbClr val="008000"/>
                </a:solidFill>
              </a:rPr>
              <a:t>ЖИВАЯ</a:t>
            </a:r>
            <a:r>
              <a:rPr lang="ru-RU" sz="4000" i="1"/>
              <a:t> </a:t>
            </a:r>
            <a:r>
              <a:rPr lang="ru-RU" sz="4000"/>
              <a:t>                         </a:t>
            </a:r>
            <a:r>
              <a:rPr lang="ru-RU" sz="4000" i="1">
                <a:solidFill>
                  <a:srgbClr val="008000"/>
                </a:solidFill>
              </a:rPr>
              <a:t>НЕЖИВАЯ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2016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МЕДВЕДЬ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ПТИЦЫ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ТРАВА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715125" y="1928813"/>
            <a:ext cx="2881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РЕКА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КАМНИ</a:t>
            </a:r>
          </a:p>
        </p:txBody>
      </p:sp>
      <p:pic>
        <p:nvPicPr>
          <p:cNvPr id="37899" name="Picture 11" descr="bird_a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663825" cy="199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900" name="Picture 12" descr="0_64a3_b107bc76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4500563"/>
            <a:ext cx="2654300" cy="1992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901" name="Picture 13" descr="0_8fd2_42e22c34_L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3933825"/>
            <a:ext cx="2771775" cy="184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8" name="Picture 10" descr="Brown-bear-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933825"/>
            <a:ext cx="2698750" cy="193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e72_b5c6883f_XL.jpg"/>
          <p:cNvPicPr>
            <a:picLocks noChangeAspect="1"/>
          </p:cNvPicPr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6600FF"/>
                </a:solidFill>
              </a:rPr>
              <a:t>   </a:t>
            </a:r>
          </a:p>
          <a:p>
            <a:r>
              <a:rPr lang="en-US" sz="4000" b="1" i="1" u="sng">
                <a:solidFill>
                  <a:srgbClr val="006600"/>
                </a:solidFill>
              </a:rPr>
              <a:t> </a:t>
            </a:r>
            <a:r>
              <a:rPr lang="ru-RU" sz="4000" b="1" i="1" u="sng">
                <a:solidFill>
                  <a:srgbClr val="006600"/>
                </a:solidFill>
              </a:rPr>
              <a:t>Живые существа или организмы:</a:t>
            </a:r>
            <a:endParaRPr lang="en-US" sz="4000" b="1" i="1" u="sng">
              <a:solidFill>
                <a:srgbClr val="006600"/>
              </a:solidFill>
            </a:endParaRPr>
          </a:p>
          <a:p>
            <a:endParaRPr lang="ru-RU" sz="4000" b="1" i="1" u="sng">
              <a:solidFill>
                <a:srgbClr val="C00000"/>
              </a:solidFill>
            </a:endParaRPr>
          </a:p>
          <a:p>
            <a:r>
              <a:rPr lang="ru-RU" sz="4000">
                <a:solidFill>
                  <a:srgbClr val="336600"/>
                </a:solidFill>
              </a:rPr>
              <a:t>   </a:t>
            </a:r>
            <a:r>
              <a:rPr lang="ru-RU" sz="4000" b="1">
                <a:solidFill>
                  <a:srgbClr val="006600"/>
                </a:solidFill>
              </a:rPr>
              <a:t>дышат</a:t>
            </a:r>
            <a:r>
              <a:rPr lang="ru-RU" sz="4000">
                <a:solidFill>
                  <a:srgbClr val="006600"/>
                </a:solidFill>
              </a:rPr>
              <a:t>,</a:t>
            </a:r>
          </a:p>
          <a:p>
            <a:r>
              <a:rPr lang="ru-RU" sz="4000">
                <a:solidFill>
                  <a:srgbClr val="006600"/>
                </a:solidFill>
              </a:rPr>
              <a:t>   </a:t>
            </a:r>
            <a:r>
              <a:rPr lang="ru-RU" sz="4000" b="1">
                <a:solidFill>
                  <a:srgbClr val="006600"/>
                </a:solidFill>
              </a:rPr>
              <a:t>питаются,</a:t>
            </a:r>
          </a:p>
          <a:p>
            <a:r>
              <a:rPr lang="ru-RU" sz="4000" b="1">
                <a:solidFill>
                  <a:srgbClr val="006600"/>
                </a:solidFill>
              </a:rPr>
              <a:t>   растут,</a:t>
            </a:r>
          </a:p>
          <a:p>
            <a:r>
              <a:rPr lang="ru-RU" sz="4000" b="1">
                <a:solidFill>
                  <a:srgbClr val="006600"/>
                </a:solidFill>
              </a:rPr>
              <a:t>   развиваются,</a:t>
            </a:r>
            <a:endParaRPr lang="ru-RU" sz="3600" b="1">
              <a:solidFill>
                <a:srgbClr val="006600"/>
              </a:solidFill>
            </a:endParaRPr>
          </a:p>
          <a:p>
            <a:r>
              <a:rPr lang="ru-RU" sz="3600" b="1">
                <a:solidFill>
                  <a:srgbClr val="006600"/>
                </a:solidFill>
              </a:rPr>
              <a:t>   приносят потомство,</a:t>
            </a:r>
          </a:p>
          <a:p>
            <a:r>
              <a:rPr lang="ru-RU" sz="4000" b="1">
                <a:solidFill>
                  <a:srgbClr val="006600"/>
                </a:solidFill>
              </a:rPr>
              <a:t>   умирают.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0_f2b_62ac479f_L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554413"/>
            <a:ext cx="3744913" cy="273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1" name="Picture 5" descr="0_f7d_3db055d8_L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876"/>
            <a:ext cx="421484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1857375" y="142875"/>
            <a:ext cx="43703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6600"/>
                </a:solidFill>
              </a:rPr>
              <a:t>     </a:t>
            </a:r>
            <a:r>
              <a:rPr lang="ru-RU" sz="4400" b="1">
                <a:solidFill>
                  <a:srgbClr val="006600"/>
                </a:solidFill>
                <a:hlinkClick r:id="rId5" action="ppaction://hlinksldjump"/>
              </a:rPr>
              <a:t> БИОЛОГИЯ</a:t>
            </a:r>
            <a:endParaRPr lang="ru-RU" sz="4400" b="1">
              <a:solidFill>
                <a:srgbClr val="006600"/>
              </a:solidFill>
            </a:endParaRPr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-285750" y="857250"/>
            <a:ext cx="10161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u="sng">
                <a:solidFill>
                  <a:srgbClr val="990000"/>
                </a:solidFill>
              </a:rPr>
              <a:t>«биос» </a:t>
            </a:r>
            <a:r>
              <a:rPr lang="ru-RU" sz="3200">
                <a:solidFill>
                  <a:srgbClr val="003300"/>
                </a:solidFill>
              </a:rPr>
              <a:t>(жизнь) </a:t>
            </a:r>
            <a:r>
              <a:rPr lang="ru-RU" sz="4000" b="1" i="1">
                <a:solidFill>
                  <a:srgbClr val="993300"/>
                </a:solidFill>
              </a:rPr>
              <a:t>+ </a:t>
            </a:r>
            <a:r>
              <a:rPr lang="ru-RU" sz="4000" b="1" i="1" u="sng">
                <a:solidFill>
                  <a:srgbClr val="993300"/>
                </a:solidFill>
              </a:rPr>
              <a:t>«логос» </a:t>
            </a:r>
            <a:r>
              <a:rPr lang="ru-RU" sz="3200">
                <a:solidFill>
                  <a:srgbClr val="003300"/>
                </a:solidFill>
              </a:rPr>
              <a:t>(наука)</a:t>
            </a: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500063" y="1643063"/>
            <a:ext cx="83581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339933"/>
                </a:solidFill>
              </a:rPr>
              <a:t>Биология</a:t>
            </a:r>
            <a:r>
              <a:rPr lang="ru-RU" sz="3200">
                <a:solidFill>
                  <a:srgbClr val="003300"/>
                </a:solidFill>
              </a:rPr>
              <a:t>-совокупность наук о живой  природе, о закономерностях органической жизни.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42938" y="285750"/>
            <a:ext cx="76025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006600"/>
                </a:solidFill>
              </a:rPr>
              <a:t>СВЯЗИ В ПРИРОДЕ</a:t>
            </a:r>
          </a:p>
        </p:txBody>
      </p:sp>
      <p:pic>
        <p:nvPicPr>
          <p:cNvPr id="46085" name="Picture 5" descr="sun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268413"/>
            <a:ext cx="1624013" cy="165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90" name="Picture 10" descr="P819172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445125"/>
            <a:ext cx="11699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0_d773_13a375cf_-1-L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1412875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95" name="Picture 15" descr="0_15969_785b01f9_L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3860800"/>
            <a:ext cx="3708400" cy="2782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8" name="Picture 8" descr="s09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428736"/>
            <a:ext cx="2916237" cy="388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normal_2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20" y="3357562"/>
            <a:ext cx="2361331" cy="332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91" name="Picture 11" descr="0_4a9e_bb059792_L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0232" y="1500174"/>
            <a:ext cx="1800225" cy="230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28688" y="0"/>
            <a:ext cx="77501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006600"/>
                </a:solidFill>
              </a:rPr>
              <a:t>ЦАРСТВА 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006600"/>
                </a:solidFill>
              </a:rPr>
              <a:t>ЖИВОЙ ПРИРОДЫ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9388" y="2133600"/>
            <a:ext cx="41052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1">
                <a:solidFill>
                  <a:srgbClr val="663300"/>
                </a:solidFill>
              </a:rPr>
              <a:t>животные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11188" y="3357563"/>
            <a:ext cx="410527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1">
                <a:solidFill>
                  <a:srgbClr val="663300"/>
                </a:solidFill>
              </a:rPr>
              <a:t>растения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116013" y="4581525"/>
            <a:ext cx="41052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1">
                <a:solidFill>
                  <a:srgbClr val="663300"/>
                </a:solidFill>
              </a:rPr>
              <a:t>грибы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619250" y="5805488"/>
            <a:ext cx="410527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1">
                <a:solidFill>
                  <a:srgbClr val="663300"/>
                </a:solidFill>
              </a:rPr>
              <a:t>бактерии</a:t>
            </a:r>
          </a:p>
        </p:txBody>
      </p:sp>
      <p:pic>
        <p:nvPicPr>
          <p:cNvPr id="41999" name="Picture 15" descr="0_5680_b5957a6b_L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773238"/>
            <a:ext cx="1743075" cy="130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98" name="Picture 14" descr="0d59ad64f4caf902db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928934"/>
            <a:ext cx="1728787" cy="129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001" name="Picture 17" descr="bacteria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5300663"/>
            <a:ext cx="1384300" cy="130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pr_wallpapers_30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388" y="4071942"/>
            <a:ext cx="180976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41995" grpId="0" animBg="1"/>
      <p:bldP spid="41996" grpId="0" animBg="1"/>
      <p:bldP spid="419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195</Words>
  <Application>Microsoft Office PowerPoint</Application>
  <PresentationFormat>Экран (4:3)</PresentationFormat>
  <Paragraphs>70</Paragraphs>
  <Slides>17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Природа. Ценность природы для людей. Окружающий мир, 3 класс</vt:lpstr>
      <vt:lpstr>Содержание.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Природа. Ценность природы для людей. Окружающий мир, 3 класс</dc:title>
  <dc:creator>Ольга Ивановна</dc:creator>
  <cp:lastModifiedBy>Ольга Ивановна</cp:lastModifiedBy>
  <cp:revision>2</cp:revision>
  <dcterms:created xsi:type="dcterms:W3CDTF">2019-09-02T19:15:51Z</dcterms:created>
  <dcterms:modified xsi:type="dcterms:W3CDTF">2019-09-15T16:22:27Z</dcterms:modified>
</cp:coreProperties>
</file>